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96" r:id="rId10"/>
    <p:sldId id="529" r:id="rId11"/>
    <p:sldId id="597" r:id="rId12"/>
    <p:sldId id="501" r:id="rId13"/>
    <p:sldId id="593" r:id="rId14"/>
    <p:sldId id="594" r:id="rId15"/>
    <p:sldId id="595" r:id="rId16"/>
    <p:sldId id="540" r:id="rId17"/>
    <p:sldId id="535" r:id="rId18"/>
    <p:sldId id="536" r:id="rId19"/>
    <p:sldId id="537" r:id="rId20"/>
    <p:sldId id="539" r:id="rId21"/>
    <p:sldId id="558" r:id="rId22"/>
    <p:sldId id="565" r:id="rId23"/>
    <p:sldId id="566" r:id="rId24"/>
    <p:sldId id="564" r:id="rId25"/>
    <p:sldId id="569" r:id="rId26"/>
    <p:sldId id="580" r:id="rId27"/>
    <p:sldId id="581" r:id="rId28"/>
    <p:sldId id="624" r:id="rId29"/>
    <p:sldId id="582" r:id="rId30"/>
    <p:sldId id="625" r:id="rId31"/>
    <p:sldId id="584" r:id="rId32"/>
    <p:sldId id="585" r:id="rId33"/>
    <p:sldId id="586" r:id="rId34"/>
    <p:sldId id="587" r:id="rId35"/>
    <p:sldId id="618" r:id="rId36"/>
    <p:sldId id="604" r:id="rId37"/>
    <p:sldId id="610" r:id="rId38"/>
    <p:sldId id="589" r:id="rId39"/>
    <p:sldId id="608" r:id="rId40"/>
    <p:sldId id="607" r:id="rId41"/>
    <p:sldId id="619" r:id="rId42"/>
    <p:sldId id="592" r:id="rId43"/>
    <p:sldId id="600" r:id="rId44"/>
    <p:sldId id="598" r:id="rId45"/>
    <p:sldId id="620" r:id="rId46"/>
    <p:sldId id="605" r:id="rId47"/>
    <p:sldId id="621" r:id="rId48"/>
    <p:sldId id="601" r:id="rId49"/>
    <p:sldId id="606" r:id="rId50"/>
    <p:sldId id="622" r:id="rId51"/>
    <p:sldId id="623" r:id="rId52"/>
    <p:sldId id="572" r:id="rId53"/>
    <p:sldId id="345" r:id="rId54"/>
    <p:sldId id="612" r:id="rId55"/>
    <p:sldId id="613" r:id="rId56"/>
    <p:sldId id="614" r:id="rId57"/>
    <p:sldId id="617" r:id="rId58"/>
    <p:sldId id="615" r:id="rId59"/>
    <p:sldId id="616" r:id="rId60"/>
    <p:sldId id="599" r:id="rId61"/>
    <p:sldId id="576" r:id="rId62"/>
    <p:sldId id="578" r:id="rId63"/>
    <p:sldId id="579" r:id="rId64"/>
    <p:sldId id="573" r:id="rId65"/>
    <p:sldId id="575" r:id="rId66"/>
    <p:sldId id="533" r:id="rId67"/>
    <p:sldId id="531" r:id="rId68"/>
    <p:sldId id="532" r:id="rId69"/>
    <p:sldId id="534" r:id="rId70"/>
    <p:sldId id="526" r:id="rId71"/>
    <p:sldId id="562" r:id="rId72"/>
    <p:sldId id="514" r:id="rId73"/>
    <p:sldId id="515" r:id="rId74"/>
    <p:sldId id="494" r:id="rId75"/>
    <p:sldId id="508" r:id="rId76"/>
    <p:sldId id="498" r:id="rId77"/>
    <p:sldId id="517" r:id="rId78"/>
    <p:sldId id="516" r:id="rId79"/>
    <p:sldId id="520" r:id="rId80"/>
    <p:sldId id="521" r:id="rId81"/>
    <p:sldId id="522" r:id="rId82"/>
    <p:sldId id="523" r:id="rId83"/>
    <p:sldId id="524" r:id="rId84"/>
    <p:sldId id="512" r:id="rId85"/>
    <p:sldId id="503" r:id="rId86"/>
    <p:sldId id="519" r:id="rId87"/>
    <p:sldId id="504" r:id="rId88"/>
    <p:sldId id="509" r:id="rId89"/>
    <p:sldId id="511" r:id="rId90"/>
    <p:sldId id="496" r:id="rId9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7" autoAdjust="0"/>
    <p:restoredTop sz="97427" autoAdjust="0"/>
  </p:normalViewPr>
  <p:slideViewPr>
    <p:cSldViewPr snapToGrid="0">
      <p:cViewPr>
        <p:scale>
          <a:sx n="100" d="100"/>
          <a:sy n="100" d="100"/>
        </p:scale>
        <p:origin x="211" y="58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11/29/2022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11/29/2022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11/29/2022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11/29/2022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42.png"/><Relationship Id="rId12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37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55.png"/><Relationship Id="rId12" Type="http://schemas.openxmlformats.org/officeDocument/2006/relationships/image" Target="../media/image5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40.png"/><Relationship Id="rId5" Type="http://schemas.openxmlformats.org/officeDocument/2006/relationships/image" Target="../media/image53.png"/><Relationship Id="rId10" Type="http://schemas.openxmlformats.org/officeDocument/2006/relationships/image" Target="../media/image530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61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07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0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05.png"/><Relationship Id="rId5" Type="http://schemas.openxmlformats.org/officeDocument/2006/relationships/image" Target="../media/image761.png"/><Relationship Id="rId10" Type="http://schemas.openxmlformats.org/officeDocument/2006/relationships/image" Target="../media/image104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12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10.png"/><Relationship Id="rId5" Type="http://schemas.openxmlformats.org/officeDocument/2006/relationships/image" Target="../media/image761.png"/><Relationship Id="rId10" Type="http://schemas.openxmlformats.org/officeDocument/2006/relationships/image" Target="../media/image109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8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150.png"/><Relationship Id="rId10" Type="http://schemas.openxmlformats.org/officeDocument/2006/relationships/image" Target="../media/image154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 Magnets differently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D28F07-B594-45F6-03D9-E40A39B3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43497"/>
            <a:ext cx="12192000" cy="2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B4CA61-8265-3556-A9AD-7023DB9D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" y="2728781"/>
            <a:ext cx="12192000" cy="2776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38F18E1-1277-BD2B-6CCD-6B9A79B1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46" y="1080518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Dist. ODD. Vs. Dist. to PC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087BC54-B5EE-1321-0047-DD79B5716E63}"/>
              </a:ext>
            </a:extLst>
          </p:cNvPr>
          <p:cNvSpPr/>
          <p:nvPr/>
        </p:nvSpPr>
        <p:spPr>
          <a:xfrm>
            <a:off x="1571454" y="3429000"/>
            <a:ext cx="421609" cy="179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F505498-0275-C57F-005A-E13B949C26D4}"/>
              </a:ext>
            </a:extLst>
          </p:cNvPr>
          <p:cNvSpPr/>
          <p:nvPr/>
        </p:nvSpPr>
        <p:spPr>
          <a:xfrm>
            <a:off x="1571454" y="3842431"/>
            <a:ext cx="421609" cy="179321"/>
          </a:xfrm>
          <a:prstGeom prst="ellipse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0DF0AD-90DE-7EAF-F94F-6E73DB61AF49}"/>
              </a:ext>
            </a:extLst>
          </p:cNvPr>
          <p:cNvSpPr/>
          <p:nvPr/>
        </p:nvSpPr>
        <p:spPr>
          <a:xfrm>
            <a:off x="1571454" y="4245604"/>
            <a:ext cx="421609" cy="1793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6D4AA20-1955-961F-33AA-F3ECA45E97DF}"/>
              </a:ext>
            </a:extLst>
          </p:cNvPr>
          <p:cNvSpPr/>
          <p:nvPr/>
        </p:nvSpPr>
        <p:spPr>
          <a:xfrm>
            <a:off x="3120280" y="2215442"/>
            <a:ext cx="421609" cy="473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E38CBC-DC46-E66B-F3B6-7EC524695E95}"/>
              </a:ext>
            </a:extLst>
          </p:cNvPr>
          <p:cNvSpPr/>
          <p:nvPr/>
        </p:nvSpPr>
        <p:spPr>
          <a:xfrm>
            <a:off x="5714731" y="1672619"/>
            <a:ext cx="421609" cy="473147"/>
          </a:xfrm>
          <a:prstGeom prst="ellipse">
            <a:avLst/>
          </a:prstGeom>
          <a:noFill/>
          <a:ln>
            <a:solidFill>
              <a:srgbClr val="00A00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C1659A-14F1-36F4-010B-8371196F621D}"/>
              </a:ext>
            </a:extLst>
          </p:cNvPr>
          <p:cNvSpPr/>
          <p:nvPr/>
        </p:nvSpPr>
        <p:spPr>
          <a:xfrm>
            <a:off x="7533305" y="1688826"/>
            <a:ext cx="421609" cy="4407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1F229F-800C-2BCC-FE3A-EE627943EF47}"/>
              </a:ext>
            </a:extLst>
          </p:cNvPr>
          <p:cNvSpPr txBox="1"/>
          <p:nvPr/>
        </p:nvSpPr>
        <p:spPr>
          <a:xfrm>
            <a:off x="1497204" y="4607874"/>
            <a:ext cx="3074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E1 in even circuit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373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FDCD12-8BB9-9685-2DA9-3711853E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96089"/>
            <a:ext cx="12192000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5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8745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 3rd Quantil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6610CD-61C9-2F36-903B-F151554CD74D}"/>
              </a:ext>
            </a:extLst>
          </p:cNvPr>
          <p:cNvGrpSpPr/>
          <p:nvPr/>
        </p:nvGrpSpPr>
        <p:grpSpPr>
          <a:xfrm>
            <a:off x="2223160" y="633934"/>
            <a:ext cx="5530880" cy="4974703"/>
            <a:chOff x="2223160" y="633934"/>
            <a:chExt cx="5530880" cy="4974703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4CF5CAE-AEE5-4766-7815-C1ACE2DA1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22" y="633934"/>
              <a:ext cx="1068918" cy="1019124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C4EEE36-71AF-09D5-3F7A-5370E0C32E53}"/>
                </a:ext>
              </a:extLst>
            </p:cNvPr>
            <p:cNvCxnSpPr>
              <a:cxnSpLocks/>
            </p:cNvCxnSpPr>
            <p:nvPr/>
          </p:nvCxnSpPr>
          <p:spPr>
            <a:xfrm>
              <a:off x="2270760" y="2341661"/>
              <a:ext cx="5185134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5762105-83A0-F28C-3B92-13C3CD4E56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5122" y="2620140"/>
              <a:ext cx="755532" cy="129281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CEEFDB1-54F2-29A9-7396-88573786C763}"/>
                </a:ext>
              </a:extLst>
            </p:cNvPr>
            <p:cNvCxnSpPr>
              <a:cxnSpLocks/>
            </p:cNvCxnSpPr>
            <p:nvPr/>
          </p:nvCxnSpPr>
          <p:spPr>
            <a:xfrm>
              <a:off x="6706527" y="3055230"/>
              <a:ext cx="618198" cy="2553407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25577D0-DAC4-8D84-DA4D-F59B7DA97C88}"/>
                </a:ext>
              </a:extLst>
            </p:cNvPr>
            <p:cNvCxnSpPr>
              <a:cxnSpLocks/>
            </p:cNvCxnSpPr>
            <p:nvPr/>
          </p:nvCxnSpPr>
          <p:spPr>
            <a:xfrm>
              <a:off x="2255520" y="1700487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EA48B3A-0092-48A5-1B05-65811283D5B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69" y="258966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BB80775-68EE-F27E-04AF-AEFAFFC77CB6}"/>
                </a:ext>
              </a:extLst>
            </p:cNvPr>
            <p:cNvCxnSpPr>
              <a:cxnSpLocks/>
            </p:cNvCxnSpPr>
            <p:nvPr/>
          </p:nvCxnSpPr>
          <p:spPr>
            <a:xfrm>
              <a:off x="2223160" y="302400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03D22EA-A189-9E13-3737-8FF4CD6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03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61C3D1-C38B-7D34-3D6F-9B603A7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1CAC2C5-B8A9-A546-722E-9EF2CDD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473EE9D-4A97-C40A-CE46-3150B3A8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" y="1567425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BB75B-461A-74E7-9993-8BC7364B7F5D}"/>
              </a:ext>
            </a:extLst>
          </p:cNvPr>
          <p:cNvSpPr txBox="1"/>
          <p:nvPr/>
        </p:nvSpPr>
        <p:spPr>
          <a:xfrm>
            <a:off x="2560417" y="1350623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51825DD-9E9F-2CA5-8960-456047FFA8F2}"/>
              </a:ext>
            </a:extLst>
          </p:cNvPr>
          <p:cNvCxnSpPr>
            <a:cxnSpLocks/>
          </p:cNvCxnSpPr>
          <p:nvPr/>
        </p:nvCxnSpPr>
        <p:spPr>
          <a:xfrm>
            <a:off x="4372734" y="1511793"/>
            <a:ext cx="0" cy="3995584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/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4.06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/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4.34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/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−3.11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/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4.14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9FF8CE1-EA7A-5FB5-4CB6-4ECCA84F2B35}"/>
              </a:ext>
            </a:extLst>
          </p:cNvPr>
          <p:cNvCxnSpPr>
            <a:cxnSpLocks/>
          </p:cNvCxnSpPr>
          <p:nvPr/>
        </p:nvCxnSpPr>
        <p:spPr>
          <a:xfrm flipV="1">
            <a:off x="4372734" y="252893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61ECB6-78D9-D22C-D637-F0AE5C31BA69}"/>
              </a:ext>
            </a:extLst>
          </p:cNvPr>
          <p:cNvCxnSpPr>
            <a:cxnSpLocks/>
          </p:cNvCxnSpPr>
          <p:nvPr/>
        </p:nvCxnSpPr>
        <p:spPr>
          <a:xfrm flipV="1">
            <a:off x="4372734" y="332268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7F46E4-6D57-B931-193A-E255F543502A}"/>
              </a:ext>
            </a:extLst>
          </p:cNvPr>
          <p:cNvCxnSpPr>
            <a:cxnSpLocks/>
          </p:cNvCxnSpPr>
          <p:nvPr/>
        </p:nvCxnSpPr>
        <p:spPr>
          <a:xfrm flipV="1">
            <a:off x="4372734" y="3547685"/>
            <a:ext cx="15380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021711B-B875-BDA9-B216-7F635331D0F3}"/>
              </a:ext>
            </a:extLst>
          </p:cNvPr>
          <p:cNvCxnSpPr>
            <a:cxnSpLocks/>
          </p:cNvCxnSpPr>
          <p:nvPr/>
        </p:nvCxnSpPr>
        <p:spPr>
          <a:xfrm flipV="1">
            <a:off x="4372734" y="3702848"/>
            <a:ext cx="1538070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90C034B-5546-23D7-BC87-8BB09C8248A3}"/>
              </a:ext>
            </a:extLst>
          </p:cNvPr>
          <p:cNvSpPr txBox="1"/>
          <p:nvPr/>
        </p:nvSpPr>
        <p:spPr>
          <a:xfrm>
            <a:off x="3874867" y="5477050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3rd Quantil (0.75)</a:t>
            </a:r>
            <a:endParaRPr lang="de-AT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D258AB-CC15-9251-67A2-7A22259386FF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266E42-A64B-6B78-6A2F-AD9B01140849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33F150-14E0-0CD7-82EE-3B4C26EF12FE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0C583B-8616-7E44-D517-D8D01848C5CA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9C768552-2376-FC49-446B-2E8001CE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C54F55A-FDB6-2C4F-DB6F-780CC19D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A1522487-576E-3262-A66E-F39E2C87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C145A34-D8BC-C150-DF7D-04368BDE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D2622D6-4BBF-1E09-3B3A-BD0CBBFB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03" y="2898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43C636A-3846-8AD7-0078-633DF0431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19187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0D008A5-06AD-74DA-EF9E-B1A00F91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35254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D09BA1-9D34-8AAD-3888-8CB113A7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50738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EDAB0B-B39B-B8F0-4A24-78FD8F50B6C3}"/>
              </a:ext>
            </a:extLst>
          </p:cNvPr>
          <p:cNvSpPr txBox="1"/>
          <p:nvPr/>
        </p:nvSpPr>
        <p:spPr>
          <a:xfrm>
            <a:off x="9039225" y="1643321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2nd Plateau</a:t>
            </a:r>
            <a:endParaRPr lang="de-AT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46FECF-21E1-94FE-623C-11F7DC7F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8841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A1CD79-D60C-51C3-E17F-976BD93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6500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661832-4AAE-91B8-5467-BBB2EFB3D89B}"/>
              </a:ext>
            </a:extLst>
          </p:cNvPr>
          <p:cNvSpPr txBox="1"/>
          <p:nvPr/>
        </p:nvSpPr>
        <p:spPr>
          <a:xfrm>
            <a:off x="2770997" y="1569698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345396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23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35406" y="6121312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E4CF44E-DF1A-D855-5D04-A139DCB0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86" y="1176054"/>
            <a:ext cx="8722570" cy="54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1st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A40053-15E2-0693-6DDB-06CADAC6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29" y="1087395"/>
            <a:ext cx="9238311" cy="57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1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E1958C-ED5B-7D65-4838-EAE95CD1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9" y="1173936"/>
            <a:ext cx="9056559" cy="5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2nd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92BD8B2-FB32-F3DC-3455-E4BF9F1C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50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27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 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C3D7D53-B715-005F-199D-78D877B17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4"/>
          <a:stretch/>
        </p:blipFill>
        <p:spPr bwMode="auto">
          <a:xfrm>
            <a:off x="188854" y="2233217"/>
            <a:ext cx="2159066" cy="16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Frequency propagates along axis with lowest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3AF14E3-DCBA-2ECF-67B3-234A3E022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09"/>
          <a:stretch/>
        </p:blipFill>
        <p:spPr bwMode="auto">
          <a:xfrm>
            <a:off x="2347920" y="2040261"/>
            <a:ext cx="984408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D74CDAC-3090-F57C-A26F-2F45E903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-4018" r="-59" b="-4506"/>
          <a:stretch/>
        </p:blipFill>
        <p:spPr bwMode="auto">
          <a:xfrm>
            <a:off x="2175212" y="3824904"/>
            <a:ext cx="10071543" cy="19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E51EB90-9B13-6D03-5971-C95BE9B9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216" y="1030683"/>
            <a:ext cx="6303459" cy="10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3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96B5DF-F830-6489-95BF-1B999C47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67" y="1249269"/>
            <a:ext cx="9418004" cy="55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680D49-4A69-7220-330B-DB8A5077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221"/>
            <a:ext cx="12192000" cy="47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A4D0E-3DBD-D852-55A9-881FAE04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0" y="1058604"/>
            <a:ext cx="11211697" cy="49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C53761-D317-0943-26FA-DF2D539E4FE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3885854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73017A-BDE0-FA39-6C43-A5F3835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2746"/>
            <a:ext cx="11170508" cy="49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8879CE-C7EB-5292-352B-4433D569FEC6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1387742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Generalization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52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EB4118-A318-9A66-E905-F660C1DC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3" y="1371998"/>
            <a:ext cx="9315372" cy="5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9978F0-8574-F02A-C430-46812F6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074"/>
            <a:ext cx="12192000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7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11/29/2022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E3A773-5BEC-5528-FB17-ADD5D470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2" y="1020594"/>
            <a:ext cx="11376454" cy="505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E3EB9C-B34D-4175-819C-048B38017D3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3741361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4C52E5-52E9-C4C3-F21C-C738C3BF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" y="1027916"/>
            <a:ext cx="11343503" cy="50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54200C-9647-CC73-8CD0-2A78C7C4709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4188144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A2F66-FAC1-9D56-A13A-0790E080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07" y="1060669"/>
            <a:ext cx="8695996" cy="57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Snapshots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4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1st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69F8B-F877-D82A-1958-FE721DDF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7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01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1D3B-6708-0E06-9279-5502AC933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5" y="1171886"/>
            <a:ext cx="10969139" cy="487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17479E-415E-65F7-EC62-890B14C636A5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874650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F4FC32B-E7C9-CFCD-0F9C-C50B4A6F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2" y="1181995"/>
            <a:ext cx="10820400" cy="48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939F445-1F50-9E0B-9E31-5E15412D80FC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48562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992ED12F-0B4E-C02D-0B89-2A1C52CD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" y="1173936"/>
            <a:ext cx="10969140" cy="48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4C6F35-412E-D236-1FCB-DABF9CD0C381}"/>
              </a:ext>
            </a:extLst>
          </p:cNvPr>
          <p:cNvSpPr txBox="1"/>
          <p:nvPr/>
        </p:nvSpPr>
        <p:spPr>
          <a:xfrm>
            <a:off x="935406" y="6129550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755622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2nd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7F4819-616A-374E-5F8D-EB92F546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1"/>
          <a:stretch/>
        </p:blipFill>
        <p:spPr bwMode="auto">
          <a:xfrm>
            <a:off x="1161535" y="1252382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DEC7EE-9746-694B-12E1-DC29FC7B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6" b="-1935"/>
          <a:stretch/>
        </p:blipFill>
        <p:spPr bwMode="auto">
          <a:xfrm>
            <a:off x="1161535" y="3599936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76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04B7AA-DAA7-0BFA-9A8B-F049D4ADB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6"/>
          <a:stretch/>
        </p:blipFill>
        <p:spPr bwMode="auto">
          <a:xfrm>
            <a:off x="2122516" y="1159805"/>
            <a:ext cx="3688080" cy="45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AC38267-AF67-FBF8-5572-BA93A962F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4" t="-311" r="477" b="311"/>
          <a:stretch/>
        </p:blipFill>
        <p:spPr bwMode="auto">
          <a:xfrm>
            <a:off x="5868785" y="1159805"/>
            <a:ext cx="4654682" cy="45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31722B3-5DCA-AADF-B13F-0371852103CE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75880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93FF0-D92C-359C-E2E0-88BA5404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2"/>
          <a:stretch/>
        </p:blipFill>
        <p:spPr bwMode="auto">
          <a:xfrm>
            <a:off x="2168236" y="1311938"/>
            <a:ext cx="3699164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B3A2EF5-B0C1-A599-CE35-35BE1728D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137"/>
          <a:stretch/>
        </p:blipFill>
        <p:spPr bwMode="auto">
          <a:xfrm>
            <a:off x="6096000" y="1311938"/>
            <a:ext cx="4729943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322CC5-92D1-EA2F-5761-3AEE060FBA7F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361529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EC33DCDB-5757-0E3A-807A-3944D4D69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41"/>
          <a:stretch/>
        </p:blipFill>
        <p:spPr bwMode="auto">
          <a:xfrm>
            <a:off x="1220330" y="1234424"/>
            <a:ext cx="3808869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174B918-F3E9-0A89-5639-02A2893BC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9" r="214"/>
          <a:stretch/>
        </p:blipFill>
        <p:spPr bwMode="auto">
          <a:xfrm>
            <a:off x="5104016" y="1234424"/>
            <a:ext cx="4936630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0254145-75D0-3242-767C-FD9246DD9689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904694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Component distribution:</a:t>
                </a:r>
              </a:p>
              <a:p>
                <a:pPr lvl="1"/>
                <a:r>
                  <a:rPr lang="en-US" sz="1267" dirty="0"/>
                  <a:t>Distribution over sector, sec. quench type (training, QH trigger), time, </a:t>
                </a:r>
                <a:r>
                  <a:rPr lang="en-US" sz="1267" dirty="0" err="1"/>
                  <a:t>intercoil</a:t>
                </a:r>
                <a:r>
                  <a:rPr lang="en-US" sz="1267" dirty="0"/>
                  <a:t> short sector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875369-DFA9-A4E7-0C54-869E286B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28"/>
          <a:stretch/>
        </p:blipFill>
        <p:spPr>
          <a:xfrm>
            <a:off x="1913091" y="1121571"/>
            <a:ext cx="8015770" cy="54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2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Distribution over Months in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33985C-91F4-2938-1FC5-BFE472CB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998378"/>
            <a:ext cx="8145366" cy="57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9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AE901C7-3DFE-78EE-DE33-E1AAEA82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17" y="1059865"/>
            <a:ext cx="4788234" cy="57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3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85291-CFA8-24B9-8AF3-7FB6B4DC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60" y="1164832"/>
            <a:ext cx="8526612" cy="53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7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405E8A-5DD6-BE89-A369-1B9EBAD0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16" y="1130965"/>
            <a:ext cx="8522167" cy="57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8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E927C8-81DD-1C42-B0A0-1072725D0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50"/>
          <a:stretch/>
        </p:blipFill>
        <p:spPr>
          <a:xfrm>
            <a:off x="271244" y="2959207"/>
            <a:ext cx="11497111" cy="31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3762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25073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43387"/>
            <a:ext cx="2908803" cy="1370689"/>
            <a:chOff x="7401521" y="2343387"/>
            <a:chExt cx="2908803" cy="137068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43387"/>
              <a:ext cx="2743849" cy="1370689"/>
              <a:chOff x="7566475" y="2343387"/>
              <a:chExt cx="2743849" cy="1370689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74927" y="297516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77061" y="261107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119982" y="2343387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6577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/>
              <a:t>Further NMF examples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7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Old 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115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1955</Words>
  <Application>Microsoft Office PowerPoint</Application>
  <PresentationFormat>Breitbild</PresentationFormat>
  <Paragraphs>582</Paragraphs>
  <Slides>90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90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What are the expected oscillations after a quench?</vt:lpstr>
      <vt:lpstr>Position Frequency (FP) Map</vt:lpstr>
      <vt:lpstr>Sort Magnets differently</vt:lpstr>
      <vt:lpstr>El. Vs Phys. Position</vt:lpstr>
      <vt:lpstr>ODD: El. Vs Phys. Position Table</vt:lpstr>
      <vt:lpstr>Dist. ODD. Vs. Dist. to PC</vt:lpstr>
      <vt:lpstr>EVEN</vt:lpstr>
      <vt:lpstr>What are the expected oscillations after a quench?</vt:lpstr>
      <vt:lpstr>Generalization</vt:lpstr>
      <vt:lpstr>Quantiles</vt:lpstr>
      <vt:lpstr>Find Peaks 3rd Quantil</vt:lpstr>
      <vt:lpstr>Voltage = f(Quantile)</vt:lpstr>
      <vt:lpstr>Voltage = f(Quantile)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2021-03-31 07:57:35.120000</vt:lpstr>
      <vt:lpstr>Simulation 1st EE 2021-03-31 07:57:35.12</vt:lpstr>
      <vt:lpstr>2nd EE 2021-03-31 07:57:35.120000</vt:lpstr>
      <vt:lpstr>Simulation 2nd EE 2021-03-31 07:57:35.12</vt:lpstr>
      <vt:lpstr>1st EE Component Generalization</vt:lpstr>
      <vt:lpstr>1st EE: Average Weight of Component 0</vt:lpstr>
      <vt:lpstr>1st EE: Average Weight of Components</vt:lpstr>
      <vt:lpstr>1st EE: Average Weight of Components</vt:lpstr>
      <vt:lpstr>1st EE: Component distribution over 2021</vt:lpstr>
      <vt:lpstr>1st EE: Component distribution over Sector</vt:lpstr>
      <vt:lpstr>2nd EE: Component Generalization</vt:lpstr>
      <vt:lpstr>2nd EE: Average Weight of Components</vt:lpstr>
      <vt:lpstr>2nd EE: Average Weight of Components</vt:lpstr>
      <vt:lpstr>2nd EE: Component distribution over 2021</vt:lpstr>
      <vt:lpstr>2nd EE: Component distribution over Sector</vt:lpstr>
      <vt:lpstr>Recreate Events</vt:lpstr>
      <vt:lpstr>Snapshots</vt:lpstr>
      <vt:lpstr>Snapshots: 1st EE 2022-03-11 17:02:12</vt:lpstr>
      <vt:lpstr>Snapshots 1st EE: Distribution over 2021</vt:lpstr>
      <vt:lpstr>Snapshots 1st EE: Distribution over Sector</vt:lpstr>
      <vt:lpstr>Snapshots 1st EE: Distribution over Current</vt:lpstr>
      <vt:lpstr>Snapshots: 2nd EE 2022-03-11 17:02:12</vt:lpstr>
      <vt:lpstr>Snapshots 2nd EE: Distribution over 2021</vt:lpstr>
      <vt:lpstr>Snapshots 2nd EE: Distribution over Sector</vt:lpstr>
      <vt:lpstr>Snapshots 2nd EE: Distribution over Current</vt:lpstr>
      <vt:lpstr>Next Steps</vt:lpstr>
      <vt:lpstr>PowerPoint-Präsentation</vt:lpstr>
      <vt:lpstr>1st EE: Component distribution over Sector</vt:lpstr>
      <vt:lpstr>1st EE: Distribution over Months in 2021</vt:lpstr>
      <vt:lpstr>1st EE: Distribution over Current</vt:lpstr>
      <vt:lpstr>2nd EE: Component distribution over Sector</vt:lpstr>
      <vt:lpstr>Snapshots 1st EE: Distribution over Sector</vt:lpstr>
      <vt:lpstr>Snapshots 2nd EE: Distribution over Sector</vt:lpstr>
      <vt:lpstr>Further NMF examples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Sanity Checks</vt:lpstr>
      <vt:lpstr>Kirchhoff</vt:lpstr>
      <vt:lpstr>FFT sanity check</vt:lpstr>
      <vt:lpstr>Data - Simulation</vt:lpstr>
      <vt:lpstr>Signal vs. scaled signal</vt:lpstr>
      <vt:lpstr>Old Slides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1371</cp:revision>
  <cp:lastPrinted>2020-05-13T09:15:16Z</cp:lastPrinted>
  <dcterms:created xsi:type="dcterms:W3CDTF">2019-07-26T06:24:56Z</dcterms:created>
  <dcterms:modified xsi:type="dcterms:W3CDTF">2022-11-29T09:59:24Z</dcterms:modified>
</cp:coreProperties>
</file>